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9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5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254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AA5BF-4938-784E-B733-32A2111AEDE9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9CAF-215F-2D44-9E38-3C22319C5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60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94B29-B85C-1942-96ED-FFCAB2470E5D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FC5FC-46AE-A940-AAFA-B7CC9D559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88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B592B-7388-F84B-8FED-26F4F3807B92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D427-D93E-2E4F-9F1C-D66C86AE2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37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FE099-19C3-F24A-9F4D-B817EA8A7652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09285-8F6C-EF4B-AEB0-55C0986433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55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93EC1-7A6D-F54F-946E-9B30AB24CD77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20F36-0BF4-0240-A188-E422E1C47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A1F66-630D-F246-8E79-A796BF5CE0A3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00EBB-1396-4C46-A2F2-CFC884514D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233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2EB23-13B3-8041-B1F3-DBAD8AF7C542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AD6B-16EA-A745-B6F2-BB5C050AA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2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E1FA-F7C0-7A43-8200-124090C1BE6E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0979-C13D-F140-9B1C-0663A21A2C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454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B9FDA-2F0E-E949-933C-F37473CBB024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A253F-D1DE-D640-8445-0072FADFC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4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00A3A-7940-A34A-8612-AC0B9141CD75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B7C72-EDBB-6A48-AC3B-2DBE3B3E4F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AD44-55F1-5746-86E3-E20DA3A3A6B1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1CFA6-F958-C24F-A8DC-2AA02B9EF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A5B330A7-5C10-F541-BBD6-724264B598C7}" type="datetime1">
              <a:rPr lang="en-US"/>
              <a:pPr>
                <a:defRPr/>
              </a:pPr>
              <a:t>3/23/24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3D485F79-438F-E943-968D-7937A86AA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C5A5F3E-CE50-7C16-79B9-4DF030F0B6A1}"/>
              </a:ext>
            </a:extLst>
          </p:cNvPr>
          <p:cNvSpPr/>
          <p:nvPr userDrawn="1"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B2499F-6FAB-1A01-23BD-D367E021E157}"/>
              </a:ext>
            </a:extLst>
          </p:cNvPr>
          <p:cNvSpPr txBox="1"/>
          <p:nvPr userDrawn="1"/>
        </p:nvSpPr>
        <p:spPr>
          <a:xfrm>
            <a:off x="3262988" y="4820478"/>
            <a:ext cx="2618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© Jessica Hall (Miss </a:t>
            </a:r>
            <a:r>
              <a:rPr lang="en-US" sz="1200" dirty="0" err="1">
                <a:solidFill>
                  <a:schemeClr val="bg2">
                    <a:lumMod val="90000"/>
                  </a:schemeClr>
                </a:solidFill>
              </a:rPr>
              <a:t>Señorita</a:t>
            </a:r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)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EBF4535-4ED7-764A-8570-178A35AD802A}"/>
              </a:ext>
            </a:extLst>
          </p:cNvPr>
          <p:cNvSpPr txBox="1"/>
          <p:nvPr/>
        </p:nvSpPr>
        <p:spPr>
          <a:xfrm>
            <a:off x="0" y="5839166"/>
            <a:ext cx="14302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</a:t>
            </a:r>
            <a:r>
              <a:rPr lang="en-US" sz="6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Señorita</a:t>
            </a:r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4177E-04F1-F840-A755-22C9CE705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C964C3-E793-3A47-A1B1-9753A4A75CD7}"/>
              </a:ext>
            </a:extLst>
          </p:cNvPr>
          <p:cNvSpPr/>
          <p:nvPr/>
        </p:nvSpPr>
        <p:spPr>
          <a:xfrm>
            <a:off x="328846" y="653142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5769-E6AF-B143-95FB-998A38F78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9589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Spanish Review Lesson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3C442F-2FD6-1856-6848-972A3375DB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en-US" sz="4400" dirty="0">
                <a:latin typeface="Century Gothic" panose="020B0502020202020204" pitchFamily="34" charset="0"/>
              </a:rPr>
              <a:t>Reflexive verbs and hygiene vocab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96D5C-2B62-2B4C-B973-17FC5B6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39" y="61722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3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2EE4C7-CC93-13F0-0753-6D6BB74F6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614836" y="637309"/>
            <a:ext cx="7914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432930" y="4932218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bañ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4737204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285120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285120" y="4932218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1524009" y="4932218"/>
            <a:ext cx="1510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763522" y="4932218"/>
            <a:ext cx="810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164422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823C19-5240-9978-8B5D-549706B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843265" y="637309"/>
            <a:ext cx="74574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noche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973261" y="4932218"/>
            <a:ext cx="1353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cepill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576207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5113092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5113092" y="4932218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2064340" y="4932218"/>
            <a:ext cx="1510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3303853" y="4932218"/>
            <a:ext cx="810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310792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3AC779-54F3-D24E-70D0-483A3ECFA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957078" y="637309"/>
            <a:ext cx="7229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tarde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626899" y="4932218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lav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4737204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285120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285120" y="4932218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1717978" y="4932218"/>
            <a:ext cx="1510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957491" y="4932218"/>
            <a:ext cx="810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173998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072FD73-DC0D-4F2E-6BDD-D8696CBA1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5475" y="2984501"/>
            <a:ext cx="7864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cepillas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>
                <a:latin typeface="Calibri" charset="0"/>
              </a:rPr>
              <a:t>los </a:t>
            </a:r>
            <a:r>
              <a:rPr lang="en-US" sz="4400" dirty="0" err="1">
                <a:latin typeface="Calibri" charset="0"/>
              </a:rPr>
              <a:t>dientes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19338" y="1736725"/>
            <a:ext cx="47386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cepillo</a:t>
            </a:r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 de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dientes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338" y="3754438"/>
            <a:ext cx="89836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cepillo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cepillo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 de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dientes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6A883D-5BD6-7AD0-5F01-3F0D4A206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5475" y="3040064"/>
            <a:ext cx="7864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cepillas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>
                <a:latin typeface="Calibri" charset="0"/>
              </a:rPr>
              <a:t>los </a:t>
            </a:r>
            <a:r>
              <a:rPr lang="en-US" sz="4400" dirty="0" err="1">
                <a:latin typeface="Calibri" charset="0"/>
              </a:rPr>
              <a:t>dientes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19338" y="1736725"/>
            <a:ext cx="4460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la pasta de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dientes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338" y="3756025"/>
            <a:ext cx="8704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cepillo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la pasta de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dientes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39C608-9D39-71A5-276B-42B2730F4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4238" y="4140200"/>
            <a:ext cx="48307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afeitas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7238" y="2667001"/>
            <a:ext cx="2298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navaja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46188" y="4883150"/>
            <a:ext cx="6337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afeito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navaja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13492F-0AA2-2C28-7384-F699176CC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46188" y="3740150"/>
            <a:ext cx="60658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¿</a:t>
            </a:r>
            <a:r>
              <a:rPr lang="en-US" sz="440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>
                <a:latin typeface="Calibri" charset="0"/>
              </a:rPr>
              <a:t>qué </a:t>
            </a:r>
            <a:r>
              <a:rPr lang="en-US" sz="4400">
                <a:solidFill>
                  <a:srgbClr val="0000FF"/>
                </a:solidFill>
                <a:latin typeface="Calibri" charset="0"/>
              </a:rPr>
              <a:t>te lavas la cara</a:t>
            </a:r>
            <a:r>
              <a:rPr lang="en-US" sz="440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7238" y="2500313"/>
            <a:ext cx="20129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jabón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6938" y="4508500"/>
            <a:ext cx="73898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lavo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la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cara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jabón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EDABF2-6F36-59F9-2715-D7E235570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30425" y="4248151"/>
            <a:ext cx="4816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peinas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98863" y="2741613"/>
            <a:ext cx="20002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peine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62113" y="4991101"/>
            <a:ext cx="60499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peino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peine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ACEA34-A0C7-3D57-D15D-F6B2C2D83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62113" y="3835400"/>
            <a:ext cx="6218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secas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>
                <a:latin typeface="Calibri" charset="0"/>
              </a:rPr>
              <a:t>el </a:t>
            </a:r>
            <a:r>
              <a:rPr lang="en-US" sz="4400" dirty="0" err="1">
                <a:latin typeface="Calibri" charset="0"/>
              </a:rPr>
              <a:t>pelo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7238" y="2665413"/>
            <a:ext cx="28749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secadora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4522787"/>
            <a:ext cx="82121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seco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0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0000"/>
                </a:solidFill>
                <a:latin typeface="Calibri" charset="0"/>
              </a:rPr>
              <a:t>pelo</a:t>
            </a:r>
            <a:r>
              <a:rPr lang="en-US" sz="4400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secadora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0DFE21-7DAC-DCFB-097E-631D83357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38363" y="4140200"/>
            <a:ext cx="4548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secas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7238" y="2741613"/>
            <a:ext cx="2100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toalla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76400" y="4907756"/>
            <a:ext cx="5768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seco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la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toalla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942DD1-2FBA-7C9B-89D1-E8C49683F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1227978" y="637309"/>
            <a:ext cx="66880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124332" y="4932218"/>
            <a:ext cx="18966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despert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279340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822484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822484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1449651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161529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F782E4-00F5-AAFB-E490-A1AF5A0167D3}"/>
              </a:ext>
            </a:extLst>
          </p:cNvPr>
          <p:cNvSpPr txBox="1"/>
          <p:nvPr/>
        </p:nvSpPr>
        <p:spPr>
          <a:xfrm>
            <a:off x="3010518" y="4932218"/>
            <a:ext cx="201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despiert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5746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1" grpId="0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970F6B-A790-9906-F9F9-C546F1E40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38363" y="3917950"/>
            <a:ext cx="55149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maquillas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7238" y="2497043"/>
            <a:ext cx="31051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maquillaje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600" y="4545012"/>
            <a:ext cx="78533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maquillo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maquillaje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8A6500-B502-1109-1E29-1C8D32449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98650" y="3771900"/>
            <a:ext cx="56975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¿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solidFill>
                  <a:srgbClr val="660066"/>
                </a:solidFill>
                <a:latin typeface="Calibri" charset="0"/>
              </a:rPr>
              <a:t> </a:t>
            </a:r>
            <a:r>
              <a:rPr lang="en-US" sz="4400" dirty="0" err="1">
                <a:latin typeface="Calibri" charset="0"/>
              </a:rPr>
              <a:t>qué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te</a:t>
            </a:r>
            <a:r>
              <a:rPr lang="en-US" sz="4400" dirty="0">
                <a:solidFill>
                  <a:srgbClr val="0000FF"/>
                </a:solidFill>
                <a:latin typeface="Calibri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Calibri" charset="0"/>
              </a:rPr>
              <a:t>despiertas</a:t>
            </a:r>
            <a:r>
              <a:rPr lang="en-US" sz="4400" dirty="0">
                <a:latin typeface="Calibri" charset="0"/>
              </a:rPr>
              <a:t>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63863" y="2741613"/>
            <a:ext cx="3532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8000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800000"/>
                </a:solidFill>
                <a:latin typeface="Calibri" charset="0"/>
              </a:rPr>
              <a:t>despertador</a:t>
            </a:r>
            <a:endParaRPr lang="en-US" sz="4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6863" y="4522787"/>
            <a:ext cx="8521700" cy="7699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err="1">
                <a:latin typeface="Calibri" charset="0"/>
              </a:rPr>
              <a:t>Yo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me </a:t>
            </a:r>
            <a:r>
              <a:rPr lang="en-US" sz="4400" dirty="0" err="1">
                <a:solidFill>
                  <a:srgbClr val="FF0000"/>
                </a:solidFill>
                <a:latin typeface="Calibri" charset="0"/>
              </a:rPr>
              <a:t>despierto</a:t>
            </a:r>
            <a:r>
              <a:rPr lang="en-US" sz="4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4400" dirty="0">
                <a:solidFill>
                  <a:srgbClr val="FF00FF"/>
                </a:solidFill>
                <a:latin typeface="Calibri" charset="0"/>
              </a:rPr>
              <a:t>con</a:t>
            </a:r>
            <a:r>
              <a:rPr lang="en-US" sz="4400" dirty="0">
                <a:latin typeface="Calibri" charset="0"/>
              </a:rPr>
              <a:t> </a:t>
            </a:r>
            <a:r>
              <a:rPr lang="en-US" sz="4400" dirty="0">
                <a:solidFill>
                  <a:srgbClr val="00C500"/>
                </a:solidFill>
                <a:latin typeface="Calibri" charset="0"/>
              </a:rPr>
              <a:t>el </a:t>
            </a:r>
            <a:r>
              <a:rPr lang="en-US" sz="4400" dirty="0" err="1">
                <a:solidFill>
                  <a:srgbClr val="00C500"/>
                </a:solidFill>
                <a:latin typeface="Calibri" charset="0"/>
              </a:rPr>
              <a:t>despertador</a:t>
            </a:r>
            <a:r>
              <a:rPr lang="en-US" sz="4400" dirty="0">
                <a:latin typeface="Calibri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4FDB39-4B83-35EF-549A-455EE609D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1227978" y="637309"/>
            <a:ext cx="66880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124332" y="4932218"/>
            <a:ext cx="1553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levant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4919140" y="4925942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470139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470139" y="492594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1574346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286224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me</a:t>
            </a:r>
          </a:p>
        </p:txBody>
      </p:sp>
    </p:spTree>
    <p:extLst>
      <p:ext uri="{BB962C8B-B14F-4D97-AF65-F5344CB8AC3E}">
        <p14:creationId xmlns:p14="http://schemas.microsoft.com/office/powerpoint/2010/main" val="206125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F86176-0C8A-7D10-CA67-644013E77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1456406" y="637309"/>
            <a:ext cx="62311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noche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609247" y="4932218"/>
            <a:ext cx="14109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acost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279340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822484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822484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1768310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480188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F782E4-00F5-AAFB-E490-A1AF5A0167D3}"/>
              </a:ext>
            </a:extLst>
          </p:cNvPr>
          <p:cNvSpPr txBox="1"/>
          <p:nvPr/>
        </p:nvSpPr>
        <p:spPr>
          <a:xfrm>
            <a:off x="3323913" y="4932218"/>
            <a:ext cx="16962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acuest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5336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1FDFD3-5ACE-F360-C89A-DA2520D0F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929018" y="637309"/>
            <a:ext cx="7285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Paco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noche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3830922" y="4932218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dorm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279340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988742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ir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988742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2156240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3"/>
                </a:solidFill>
              </a:rPr>
              <a:t>Él</a:t>
            </a:r>
            <a:endParaRPr lang="en-US" sz="4000" dirty="0">
              <a:solidFill>
                <a:schemeClr val="accent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2868118" y="4932218"/>
            <a:ext cx="1354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F782E4-00F5-AAFB-E490-A1AF5A0167D3}"/>
              </a:ext>
            </a:extLst>
          </p:cNvPr>
          <p:cNvSpPr txBox="1"/>
          <p:nvPr/>
        </p:nvSpPr>
        <p:spPr>
          <a:xfrm>
            <a:off x="3550805" y="4932218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duerm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9334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83830A-ACD2-4F8B-D916-BC5A2D2C3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970699" y="637309"/>
            <a:ext cx="72026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</a:t>
            </a:r>
            <a:r>
              <a:rPr lang="en-US" sz="4000" dirty="0"/>
              <a:t> María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tarde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4038749" y="4932218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279340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822484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4831745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2377924" y="4932218"/>
            <a:ext cx="15530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Ella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3366895" y="4932218"/>
            <a:ext cx="1145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147387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81FF99-776E-88B9-87D0-2C500DE02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243740" y="637309"/>
            <a:ext cx="8656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4054335" y="4932218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vest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279340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4988744" y="493221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ir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5016454" y="4932218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imos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914401" y="4932218"/>
            <a:ext cx="2753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Nosotros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3103660" y="4932218"/>
            <a:ext cx="1051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0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FCBDBB-EBEB-2AFE-B121-ABD942802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243740" y="637309"/>
            <a:ext cx="8656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4054335" y="4932218"/>
            <a:ext cx="1810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maquill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6116068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5667067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5653212" y="4918363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amos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928256" y="4932218"/>
            <a:ext cx="2753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Nosotros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3099019" y="4932218"/>
            <a:ext cx="1747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6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B0B90E-717A-06E6-00EA-5F0BF9449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"/>
            <a:ext cx="9144000" cy="6854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5807-9646-CD71-95DB-435A4D212812}"/>
              </a:ext>
            </a:extLst>
          </p:cNvPr>
          <p:cNvSpPr txBox="1"/>
          <p:nvPr/>
        </p:nvSpPr>
        <p:spPr>
          <a:xfrm>
            <a:off x="243740" y="637309"/>
            <a:ext cx="8656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hacen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</a:t>
            </a:r>
            <a:r>
              <a:rPr lang="en-US" sz="4000" dirty="0" err="1"/>
              <a:t>por</a:t>
            </a:r>
            <a:r>
              <a:rPr lang="en-US" sz="4000" dirty="0"/>
              <a:t> la </a:t>
            </a:r>
            <a:r>
              <a:rPr lang="en-US" sz="4000" dirty="0" err="1"/>
              <a:t>mañana</a:t>
            </a:r>
            <a:r>
              <a:rPr lang="en-US" sz="40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67546-9F6D-0355-3C5B-512061C5F53F}"/>
              </a:ext>
            </a:extLst>
          </p:cNvPr>
          <p:cNvSpPr txBox="1"/>
          <p:nvPr/>
        </p:nvSpPr>
        <p:spPr>
          <a:xfrm>
            <a:off x="4054335" y="4932218"/>
            <a:ext cx="1154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afeit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977F5D-DCDE-0EA1-EA6C-466C751CFE7B}"/>
              </a:ext>
            </a:extLst>
          </p:cNvPr>
          <p:cNvSpPr txBox="1"/>
          <p:nvPr/>
        </p:nvSpPr>
        <p:spPr>
          <a:xfrm>
            <a:off x="5464899" y="493221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852D6-122A-EACF-F763-E0A9CD43592E}"/>
              </a:ext>
            </a:extLst>
          </p:cNvPr>
          <p:cNvSpPr txBox="1"/>
          <p:nvPr/>
        </p:nvSpPr>
        <p:spPr>
          <a:xfrm>
            <a:off x="5015898" y="4932218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C1AAA-C20A-B491-33C7-DA66BDE1231C}"/>
              </a:ext>
            </a:extLst>
          </p:cNvPr>
          <p:cNvSpPr txBox="1"/>
          <p:nvPr/>
        </p:nvSpPr>
        <p:spPr>
          <a:xfrm>
            <a:off x="5015898" y="4932218"/>
            <a:ext cx="1478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amos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40EF-6E18-51D4-3FDF-F5C891D78E2A}"/>
              </a:ext>
            </a:extLst>
          </p:cNvPr>
          <p:cNvSpPr txBox="1"/>
          <p:nvPr/>
        </p:nvSpPr>
        <p:spPr>
          <a:xfrm>
            <a:off x="928256" y="4932218"/>
            <a:ext cx="2753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Nosotros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0424A-7FCE-F8A8-668E-1A85953DBCC9}"/>
              </a:ext>
            </a:extLst>
          </p:cNvPr>
          <p:cNvSpPr txBox="1"/>
          <p:nvPr/>
        </p:nvSpPr>
        <p:spPr>
          <a:xfrm>
            <a:off x="3099019" y="4932218"/>
            <a:ext cx="1265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02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325</Words>
  <Application>Microsoft Macintosh PowerPoint</Application>
  <PresentationFormat>On-screen Show (4:3)</PresentationFormat>
  <Paragraphs>110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Century Gothic</vt:lpstr>
      <vt:lpstr>Office Theme</vt:lpstr>
      <vt:lpstr>Spanish Review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Hygiene Vocabulary with Reflexive Verbs</dc:title>
  <dc:creator>Jessica Hall</dc:creator>
  <cp:lastModifiedBy>Jessica Hall</cp:lastModifiedBy>
  <cp:revision>31</cp:revision>
  <dcterms:created xsi:type="dcterms:W3CDTF">2012-10-30T18:08:58Z</dcterms:created>
  <dcterms:modified xsi:type="dcterms:W3CDTF">2024-03-23T14:00:01Z</dcterms:modified>
</cp:coreProperties>
</file>